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
  </p:notesMasterIdLst>
  <p:sldIdLst>
    <p:sldId id="352" r:id="rId2"/>
    <p:sldId id="355" r:id="rId3"/>
  </p:sldIdLst>
  <p:sldSz cx="9144000" cy="5143500" type="screen16x9"/>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6404" autoAdjust="0"/>
  </p:normalViewPr>
  <p:slideViewPr>
    <p:cSldViewPr>
      <p:cViewPr varScale="1">
        <p:scale>
          <a:sx n="88" d="100"/>
          <a:sy n="88" d="100"/>
        </p:scale>
        <p:origin x="446" y="67"/>
      </p:cViewPr>
      <p:guideLst>
        <p:guide orient="horz" pos="2160"/>
        <p:guide pos="2880"/>
        <p:guide orient="horz"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4" y="2"/>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7" y="2"/>
            <a:ext cx="2945659" cy="496411"/>
          </a:xfrm>
          <a:prstGeom prst="rect">
            <a:avLst/>
          </a:prstGeom>
        </p:spPr>
        <p:txBody>
          <a:bodyPr vert="horz" lIns="91440" tIns="45720" rIns="91440" bIns="45720" rtlCol="0"/>
          <a:lstStyle>
            <a:lvl1pPr algn="r">
              <a:defRPr sz="1200"/>
            </a:lvl1pPr>
          </a:lstStyle>
          <a:p>
            <a:fld id="{868046F2-944B-4F90-BD18-F60E57C1B3F9}" type="datetimeFigureOut">
              <a:rPr lang="ru-RU" smtClean="0"/>
              <a:t>25.05.2021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4" y="9430093"/>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7" y="9430093"/>
            <a:ext cx="2945659" cy="496411"/>
          </a:xfrm>
          <a:prstGeom prst="rect">
            <a:avLst/>
          </a:prstGeom>
        </p:spPr>
        <p:txBody>
          <a:bodyPr vert="horz" lIns="91440" tIns="45720" rIns="91440" bIns="45720" rtlCol="0" anchor="b"/>
          <a:lstStyle>
            <a:lvl1pPr algn="r">
              <a:defRPr sz="1200"/>
            </a:lvl1pPr>
          </a:lstStyle>
          <a:p>
            <a:fld id="{466CA857-7694-4636-8871-A9C2DD9E7965}" type="slidenum">
              <a:rPr lang="ru-RU" smtClean="0"/>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t>25.05.2021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t>25.05.2021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t>25.05.2021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t>25.05.2021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t>25.05.2021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t>25.05.2021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t>25.05.2021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t>25.05.2021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t>25.05.2021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t>25.05.2021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t>25.05.2021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t>25.05.2021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885213"/>
            <a:ext cx="7499175" cy="318385"/>
          </a:xfrm>
        </p:spPr>
        <p:txBody>
          <a:bodyPr>
            <a:normAutofit fontScale="90000"/>
          </a:bodyPr>
          <a:lstStyle/>
          <a:p>
            <a:pPr algn="ctr"/>
            <a:r>
              <a:rPr lang="tt-RU" sz="200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tt-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Сабантуй”</a:t>
            </a:r>
            <a:r>
              <a:rPr lang="tt-RU" sz="200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бәйрәме</a:t>
            </a:r>
            <a:endParaRPr lang="ru-RU" sz="20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t>1</a:t>
            </a:fld>
            <a:endParaRPr lang="ru-RU"/>
          </a:p>
        </p:txBody>
      </p:sp>
      <p:sp>
        <p:nvSpPr>
          <p:cNvPr id="6" name="Заголовок 1"/>
          <p:cNvSpPr txBox="1">
            <a:spLocks/>
          </p:cNvSpPr>
          <p:nvPr/>
        </p:nvSpPr>
        <p:spPr>
          <a:xfrm>
            <a:off x="611560" y="123478"/>
            <a:ext cx="8075240" cy="40272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ru-RU" sz="18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Совет районы Казан </a:t>
            </a:r>
            <a:r>
              <a:rPr lang="ru-RU" sz="18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шәһәре</a:t>
            </a:r>
            <a:endPar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МГББО </a:t>
            </a:r>
            <a:r>
              <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«187 </a:t>
            </a:r>
            <a:r>
              <a:rPr lang="ru-RU" sz="18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нче</a:t>
            </a:r>
            <a:r>
              <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күп</a:t>
            </a:r>
            <a:r>
              <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dirty="0" err="1"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профильле</a:t>
            </a:r>
            <a:r>
              <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лицей»</a:t>
            </a:r>
            <a:endParaRPr lang="ru-RU" sz="18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rotWithShape="1">
          <a:blip r:embed="rId2"/>
          <a:srcRect r="58701"/>
          <a:stretch/>
        </p:blipFill>
        <p:spPr>
          <a:xfrm>
            <a:off x="7634234" y="44157"/>
            <a:ext cx="730424" cy="761735"/>
          </a:xfrm>
          <a:prstGeom prst="rect">
            <a:avLst/>
          </a:prstGeom>
        </p:spPr>
      </p:pic>
      <p:sp>
        <p:nvSpPr>
          <p:cNvPr id="5" name="Прямоугольник 4"/>
          <p:cNvSpPr/>
          <p:nvPr/>
        </p:nvSpPr>
        <p:spPr>
          <a:xfrm>
            <a:off x="2051720" y="1059582"/>
            <a:ext cx="4806280" cy="261610"/>
          </a:xfrm>
          <a:prstGeom prst="rect">
            <a:avLst/>
          </a:prstGeom>
        </p:spPr>
        <p:txBody>
          <a:bodyPr wrap="square">
            <a:spAutoFit/>
          </a:bodyPr>
          <a:lstStyle/>
          <a:p>
            <a:endParaRPr lang="ru-RU" sz="1100" dirty="0"/>
          </a:p>
        </p:txBody>
      </p:sp>
      <p:pic>
        <p:nvPicPr>
          <p:cNvPr id="7" name="Рисунок 6"/>
          <p:cNvPicPr>
            <a:picLocks noChangeAspect="1"/>
          </p:cNvPicPr>
          <p:nvPr/>
        </p:nvPicPr>
        <p:blipFill>
          <a:blip r:embed="rId3"/>
          <a:stretch>
            <a:fillRect/>
          </a:stretch>
        </p:blipFill>
        <p:spPr>
          <a:xfrm>
            <a:off x="683568" y="1190387"/>
            <a:ext cx="2415402" cy="1807171"/>
          </a:xfrm>
          <a:prstGeom prst="rect">
            <a:avLst/>
          </a:prstGeom>
        </p:spPr>
      </p:pic>
      <p:pic>
        <p:nvPicPr>
          <p:cNvPr id="8" name="Рисунок 7"/>
          <p:cNvPicPr>
            <a:picLocks noChangeAspect="1"/>
          </p:cNvPicPr>
          <p:nvPr/>
        </p:nvPicPr>
        <p:blipFill>
          <a:blip r:embed="rId4"/>
          <a:stretch>
            <a:fillRect/>
          </a:stretch>
        </p:blipFill>
        <p:spPr>
          <a:xfrm>
            <a:off x="813218" y="3302732"/>
            <a:ext cx="2285752" cy="1710169"/>
          </a:xfrm>
          <a:prstGeom prst="rect">
            <a:avLst/>
          </a:prstGeom>
        </p:spPr>
      </p:pic>
      <p:pic>
        <p:nvPicPr>
          <p:cNvPr id="9" name="Рисунок 8"/>
          <p:cNvPicPr>
            <a:picLocks noChangeAspect="1"/>
          </p:cNvPicPr>
          <p:nvPr/>
        </p:nvPicPr>
        <p:blipFill>
          <a:blip r:embed="rId5"/>
          <a:stretch>
            <a:fillRect/>
          </a:stretch>
        </p:blipFill>
        <p:spPr>
          <a:xfrm>
            <a:off x="7308304" y="1070650"/>
            <a:ext cx="1671945" cy="2235453"/>
          </a:xfrm>
          <a:prstGeom prst="rect">
            <a:avLst/>
          </a:prstGeom>
        </p:spPr>
      </p:pic>
      <p:pic>
        <p:nvPicPr>
          <p:cNvPr id="10" name="Рисунок 9"/>
          <p:cNvPicPr>
            <a:picLocks noChangeAspect="1"/>
          </p:cNvPicPr>
          <p:nvPr/>
        </p:nvPicPr>
        <p:blipFill>
          <a:blip r:embed="rId6"/>
          <a:stretch>
            <a:fillRect/>
          </a:stretch>
        </p:blipFill>
        <p:spPr>
          <a:xfrm>
            <a:off x="6858000" y="3429000"/>
            <a:ext cx="2162134" cy="1617679"/>
          </a:xfrm>
          <a:prstGeom prst="rect">
            <a:avLst/>
          </a:prstGeom>
        </p:spPr>
      </p:pic>
      <p:sp>
        <p:nvSpPr>
          <p:cNvPr id="11" name="Прямоугольник 10"/>
          <p:cNvSpPr/>
          <p:nvPr/>
        </p:nvSpPr>
        <p:spPr>
          <a:xfrm>
            <a:off x="3275856" y="1495561"/>
            <a:ext cx="3582144" cy="3438505"/>
          </a:xfrm>
          <a:prstGeom prst="rect">
            <a:avLst/>
          </a:prstGeom>
        </p:spPr>
        <p:txBody>
          <a:bodyPr wrap="square">
            <a:spAutoFit/>
          </a:bodyPr>
          <a:lstStyle/>
          <a:p>
            <a:pPr algn="just">
              <a:lnSpc>
                <a:spcPct val="107000"/>
              </a:lnSpc>
              <a:spcAft>
                <a:spcPts val="800"/>
              </a:spcAft>
            </a:pPr>
            <a:r>
              <a:rPr lang="tt-RU" sz="1200" b="1" dirty="0">
                <a:solidFill>
                  <a:srgbClr val="00B050"/>
                </a:solidFill>
                <a:latin typeface="Times New Roman" panose="02020603050405020304" pitchFamily="18" charset="0"/>
                <a:ea typeface="Calibri" panose="020F0502020204030204" pitchFamily="34" charset="0"/>
              </a:rPr>
              <a:t>5нче Г сыйныфы укучылары ата-аналар белән бергәлектә уку елының уңышлы тәмамлануы хөрмәтенә, кечкенә “Сабантуй” бәйрәме оештырдылар. Табигатьнең иң матур вакытында сыйныфташлар белән бергә уйнап-көлеп, күңел ачып, табыннар ясап түгәрәк өстәлдә утыру нинди рәхәт һәм күңелле! Сыйныф җитәкчесе Альбина Маликовна Файзуллина, чынлап та, балаларны һәрвакыт күмәкләштерү, дуслаштыру өчен бар көченә тырыша. Аның хезмәте юкка түгел. Яңа оешкан сыйныф укучылары, күптәнге туганнар шикеле, бердәм, дус, тату гайлә булып, “Туган телләр һәм халыклар бердәмлеге” елына багышлап, “Сабантуй” бәйрәме ясадылар. Бәйрәмнәре бик күркәм булган, һәрвакыт шулай бердәм булып, дус яшәргә язсын!</a:t>
            </a:r>
            <a:endParaRPr lang="ru-RU" sz="1200" b="1" dirty="0">
              <a:solidFill>
                <a:srgbClr val="00B05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37355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2567479" y="246500"/>
            <a:ext cx="4901853" cy="765863"/>
          </a:xfrm>
          <a:prstGeom prst="rect">
            <a:avLst/>
          </a:prstGeom>
        </p:spPr>
      </p:pic>
      <p:sp>
        <p:nvSpPr>
          <p:cNvPr id="2" name="Заголовок 1"/>
          <p:cNvSpPr>
            <a:spLocks noGrp="1"/>
          </p:cNvSpPr>
          <p:nvPr>
            <p:ph type="title"/>
          </p:nvPr>
        </p:nvSpPr>
        <p:spPr>
          <a:xfrm>
            <a:off x="2195736" y="1008566"/>
            <a:ext cx="5095556" cy="432048"/>
          </a:xfrm>
        </p:spPr>
        <p:txBody>
          <a:bodyPr>
            <a:normAutofit/>
          </a:bodyPr>
          <a:lstStyle/>
          <a:p>
            <a:r>
              <a:rPr lang="ru-RU" dirty="0">
                <a:solidFill>
                  <a:srgbClr val="FF0000"/>
                </a:solidFill>
              </a:rPr>
              <a:t>“</a:t>
            </a:r>
            <a:r>
              <a:rPr lang="ru-RU" dirty="0" err="1">
                <a:solidFill>
                  <a:srgbClr val="FF0000"/>
                </a:solidFill>
              </a:rPr>
              <a:t>Шагыйрь</a:t>
            </a:r>
            <a:r>
              <a:rPr lang="ru-RU" dirty="0">
                <a:solidFill>
                  <a:srgbClr val="FF0000"/>
                </a:solidFill>
              </a:rPr>
              <a:t> </a:t>
            </a:r>
            <a:r>
              <a:rPr lang="ru-RU" dirty="0" err="1">
                <a:solidFill>
                  <a:srgbClr val="FF0000"/>
                </a:solidFill>
              </a:rPr>
              <a:t>язмышы</a:t>
            </a:r>
            <a:r>
              <a:rPr lang="ru-RU" dirty="0">
                <a:solidFill>
                  <a:srgbClr val="FF0000"/>
                </a:solidFill>
              </a:rPr>
              <a:t>” </a:t>
            </a:r>
            <a:r>
              <a:rPr lang="ru-RU" dirty="0" err="1" smtClean="0">
                <a:solidFill>
                  <a:srgbClr val="FF0000"/>
                </a:solidFill>
              </a:rPr>
              <a:t>челтәр</a:t>
            </a:r>
            <a:r>
              <a:rPr lang="ru-RU" dirty="0" smtClean="0">
                <a:solidFill>
                  <a:srgbClr val="FF0000"/>
                </a:solidFill>
              </a:rPr>
              <a:t> </a:t>
            </a:r>
            <a:r>
              <a:rPr lang="ru-RU" dirty="0">
                <a:solidFill>
                  <a:srgbClr val="FF0000"/>
                </a:solidFill>
              </a:rPr>
              <a:t>проекты</a:t>
            </a:r>
          </a:p>
        </p:txBody>
      </p:sp>
      <p:pic>
        <p:nvPicPr>
          <p:cNvPr id="7" name="Объект 6"/>
          <p:cNvPicPr>
            <a:picLocks noGrp="1" noChangeAspect="1"/>
          </p:cNvPicPr>
          <p:nvPr>
            <p:ph idx="1"/>
          </p:nvPr>
        </p:nvPicPr>
        <p:blipFill>
          <a:blip r:embed="rId3"/>
          <a:stretch>
            <a:fillRect/>
          </a:stretch>
        </p:blipFill>
        <p:spPr>
          <a:xfrm>
            <a:off x="7812360" y="246500"/>
            <a:ext cx="988612" cy="762066"/>
          </a:xfrm>
          <a:prstGeom prst="rect">
            <a:avLst/>
          </a:prstGeom>
        </p:spPr>
      </p:pic>
      <p:sp>
        <p:nvSpPr>
          <p:cNvPr id="4" name="Текст 3"/>
          <p:cNvSpPr>
            <a:spLocks noGrp="1"/>
          </p:cNvSpPr>
          <p:nvPr>
            <p:ph type="body" sz="half" idx="2"/>
          </p:nvPr>
        </p:nvSpPr>
        <p:spPr>
          <a:xfrm>
            <a:off x="2987824" y="1563638"/>
            <a:ext cx="3456384" cy="3312368"/>
          </a:xfrm>
        </p:spPr>
        <p:txBody>
          <a:bodyPr>
            <a:normAutofit fontScale="62500" lnSpcReduction="20000"/>
          </a:bodyPr>
          <a:lstStyle/>
          <a:p>
            <a:pPr indent="449580" algn="just">
              <a:lnSpc>
                <a:spcPct val="150000"/>
              </a:lnSpc>
              <a:spcAft>
                <a:spcPts val="0"/>
              </a:spcAft>
            </a:pPr>
            <a:r>
              <a:rPr lang="tt-RU" sz="16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5 нче сыйныф укучылары Муса Җәлилнең тормышы һәм иҗатына багышланган “Шагыйрь язмышы” челтәр проектында катнашты. Проектның максаты: укучыларда информацион-коммуникатив технологияләрне формалаштыру һәм үстерү.  Эш барышында команда google-презентация, Cacaoo сервисы тәкъдим иткән инструментарияләрне кулланып шагырь иҗаты буенча белемнәрен күрсәтте. Йомгаклау эше итеп команда виртуаль гәҗит чыгарды.  Эш барышында укучылар Муса Җәлил иҗаты белән якыннан таныштылар, аның тормыш юлын һәм иҗатын тирәнтен өйрәнделәр, шагырь иҗаты буенча иллюстрацияләр ясадылар, яңа информацион  технологияләр белән таныштылар. Укучылар бердәм булдылар, биремнәрне тырышып башкардылар һәм II дәрәҗәле лауреат Дипломы белән бүләкләнделәр.</a:t>
            </a:r>
            <a:endParaRPr lang="ru-RU"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endParaRPr lang="ru-RU" b="1" dirty="0"/>
          </a:p>
        </p:txBody>
      </p:sp>
      <p:sp>
        <p:nvSpPr>
          <p:cNvPr id="5" name="Номер слайда 4"/>
          <p:cNvSpPr>
            <a:spLocks noGrp="1"/>
          </p:cNvSpPr>
          <p:nvPr>
            <p:ph type="sldNum" sz="quarter" idx="12"/>
          </p:nvPr>
        </p:nvSpPr>
        <p:spPr/>
        <p:txBody>
          <a:bodyPr/>
          <a:lstStyle/>
          <a:p>
            <a:fld id="{B19B0651-EE4F-4900-A07F-96A6BFA9D0F0}" type="slidenum">
              <a:rPr lang="ru-RU" smtClean="0"/>
              <a:t>2</a:t>
            </a:fld>
            <a:endParaRPr lang="ru-RU"/>
          </a:p>
        </p:txBody>
      </p:sp>
      <p:pic>
        <p:nvPicPr>
          <p:cNvPr id="8" name="Рисунок 7"/>
          <p:cNvPicPr>
            <a:picLocks noChangeAspect="1"/>
          </p:cNvPicPr>
          <p:nvPr/>
        </p:nvPicPr>
        <p:blipFill>
          <a:blip r:embed="rId4"/>
          <a:stretch>
            <a:fillRect/>
          </a:stretch>
        </p:blipFill>
        <p:spPr>
          <a:xfrm>
            <a:off x="728378" y="622195"/>
            <a:ext cx="1417787" cy="2006148"/>
          </a:xfrm>
          <a:prstGeom prst="rect">
            <a:avLst/>
          </a:prstGeom>
        </p:spPr>
      </p:pic>
      <p:pic>
        <p:nvPicPr>
          <p:cNvPr id="9" name="Рисунок 8"/>
          <p:cNvPicPr>
            <a:picLocks noChangeAspect="1"/>
          </p:cNvPicPr>
          <p:nvPr/>
        </p:nvPicPr>
        <p:blipFill>
          <a:blip r:embed="rId5"/>
          <a:stretch>
            <a:fillRect/>
          </a:stretch>
        </p:blipFill>
        <p:spPr>
          <a:xfrm>
            <a:off x="683568" y="2859782"/>
            <a:ext cx="2194750" cy="1646063"/>
          </a:xfrm>
          <a:prstGeom prst="rect">
            <a:avLst/>
          </a:prstGeom>
        </p:spPr>
      </p:pic>
      <p:pic>
        <p:nvPicPr>
          <p:cNvPr id="10" name="Рисунок 9"/>
          <p:cNvPicPr>
            <a:picLocks noChangeAspect="1"/>
          </p:cNvPicPr>
          <p:nvPr/>
        </p:nvPicPr>
        <p:blipFill rotWithShape="1">
          <a:blip r:embed="rId6"/>
          <a:srcRect b="15718"/>
          <a:stretch/>
        </p:blipFill>
        <p:spPr>
          <a:xfrm>
            <a:off x="7010400" y="1195429"/>
            <a:ext cx="1522040" cy="1710395"/>
          </a:xfrm>
          <a:prstGeom prst="rect">
            <a:avLst/>
          </a:prstGeom>
        </p:spPr>
      </p:pic>
      <p:pic>
        <p:nvPicPr>
          <p:cNvPr id="11" name="Рисунок 10"/>
          <p:cNvPicPr>
            <a:picLocks noChangeAspect="1"/>
          </p:cNvPicPr>
          <p:nvPr/>
        </p:nvPicPr>
        <p:blipFill>
          <a:blip r:embed="rId7"/>
          <a:stretch>
            <a:fillRect/>
          </a:stretch>
        </p:blipFill>
        <p:spPr>
          <a:xfrm>
            <a:off x="7020844" y="3163478"/>
            <a:ext cx="1655612" cy="1592740"/>
          </a:xfrm>
          <a:prstGeom prst="rect">
            <a:avLst/>
          </a:prstGeom>
        </p:spPr>
      </p:pic>
    </p:spTree>
    <p:extLst>
      <p:ext uri="{BB962C8B-B14F-4D97-AF65-F5344CB8AC3E}">
        <p14:creationId xmlns:p14="http://schemas.microsoft.com/office/powerpoint/2010/main" val="4015506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3132</TotalTime>
  <Words>223</Words>
  <Application>Microsoft Office PowerPoint</Application>
  <PresentationFormat>Экран (16:9)</PresentationFormat>
  <Paragraphs>8</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Times New Roman</vt:lpstr>
      <vt:lpstr>2_Тема Office</vt:lpstr>
      <vt:lpstr>“Сабантуй” бәйрәме</vt:lpstr>
      <vt:lpstr>“Шагыйрь язмышы” челтәр проекты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PC home</cp:lastModifiedBy>
  <cp:revision>456</cp:revision>
  <cp:lastPrinted>2021-02-01T07:48:05Z</cp:lastPrinted>
  <dcterms:created xsi:type="dcterms:W3CDTF">2015-10-13T08:15:21Z</dcterms:created>
  <dcterms:modified xsi:type="dcterms:W3CDTF">2021-05-25T07:36:46Z</dcterms:modified>
</cp:coreProperties>
</file>